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7" r:id="rId3"/>
    <p:sldId id="265" r:id="rId4"/>
    <p:sldId id="266" r:id="rId5"/>
    <p:sldId id="263" r:id="rId6"/>
    <p:sldId id="258" r:id="rId7"/>
    <p:sldId id="260" r:id="rId8"/>
    <p:sldId id="259" r:id="rId9"/>
    <p:sldId id="261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1D563-325C-4525-9DFD-1A28C053EB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A24955-3119-40DC-BA6F-7514F759B9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0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21DBE-4F8A-471C-80D0-7C45AD877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07693-B1A6-40AB-8A04-4B59FE092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17CC1-7346-4E6A-BF83-BD7D40515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7942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4FD25-0922-4565-8AB9-8B91CC435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386527-FE84-4648-89A9-B4E01507E7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DB750-2935-46D2-979A-875528078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69F8E-A654-4CE6-8999-2ABE324CF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6A4D7-12BD-4D2B-85BE-CCF1F2B7A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280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6CB1BB-21CD-4FE3-BCD1-771D82DB0B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804C27-3A0A-42DC-8D20-1D776F4FA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DE9D6-2F59-4F12-AB7E-A33A3E3C0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F32AC-A1AF-4F40-AF62-CA0FD99EF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F56B-7265-480C-B71C-17F0E1F61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072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7B61C-BC48-4580-82D1-A0B2F2E3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71C9E-87F4-4900-A348-D453429ED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63BA7-3B16-4D7C-8E52-2B055F63A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F88CB-F37F-4412-A906-C2D882374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D598E-B60D-4EB2-9F62-81210C62A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143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AC5D5-2B1C-4240-B00E-1EC96C846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114E13-0E26-4948-8744-6BF361B37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67E7D-812E-4DC7-8C11-90744A1C9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8543C-D41D-428C-89B5-AE729073E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B7613A-F1AF-4C12-996A-5C23170F8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6310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DC116-8B44-4B67-85CC-42E6E1D9A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C487C-7D08-4B83-8687-8BBC5FC2FF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958309-36AB-4B27-AB32-5485CF183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16362-C714-4C63-860F-0C8678BF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63378F-9489-4B79-AF76-F487101B9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D7301-4FCE-446B-BF83-3F3436CA7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2856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AF104-3065-4990-BDC3-980083826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BF5D53-0085-4DBD-8CDE-2A696F1C7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B616B0-9841-46DA-9A9C-07C8959FF4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7210F4-9203-4260-82B0-471EC858D2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0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D0D988-F59C-404F-AA8F-31D32E88D2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9AEE4F-0A2F-4ACB-831C-E2EFB088A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ABB4FC-C617-47E0-A27E-20AE7B28D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1542AD-48FE-4240-B802-9EC93155C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520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2F23F-FC17-4DCB-A2FD-FB570081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1C8BE3-1DC0-480F-BF7A-45CF4C880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5DF1A7-405E-45A7-816F-40F52453E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93249D-5906-4D88-9E17-D61409E2A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1643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3C4D77-3436-4AB2-B8ED-D9225644A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3A2E74-1F41-4DB0-AB03-CCD5E473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DC27ED-BC34-466F-89B5-A34A40F22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643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5A702-32A8-4106-B290-EF543D601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F8D68-7ECA-432B-8872-5F7134DF6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C93989-7B4B-4708-807A-68E829985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EA1E2-DBD7-4B3D-8EF7-0482D222F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50118D-FAD6-484E-9592-983537B5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2F5AC1-5997-4F44-8F1E-3FD5FA301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3990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72222-DE50-4046-BC21-74881DB6D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32905E-96C5-48D5-9D06-B922BC70CF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43078C-38E1-4B83-8936-FE12D0F4FC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0"/>
            </a:lvl2pPr>
            <a:lvl3pPr marL="914411" indent="0">
              <a:buNone/>
              <a:defRPr sz="1200"/>
            </a:lvl3pPr>
            <a:lvl4pPr marL="1371617" indent="0">
              <a:buNone/>
              <a:defRPr sz="1000"/>
            </a:lvl4pPr>
            <a:lvl5pPr marL="1828823" indent="0">
              <a:buNone/>
              <a:defRPr sz="1000"/>
            </a:lvl5pPr>
            <a:lvl6pPr marL="2286029" indent="0">
              <a:buNone/>
              <a:defRPr sz="1000"/>
            </a:lvl6pPr>
            <a:lvl7pPr marL="2743234" indent="0">
              <a:buNone/>
              <a:defRPr sz="1000"/>
            </a:lvl7pPr>
            <a:lvl8pPr marL="3200440" indent="0">
              <a:buNone/>
              <a:defRPr sz="1000"/>
            </a:lvl8pPr>
            <a:lvl9pPr marL="3657646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D3D1F-EBAB-4A31-A35C-5682E9AC3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1A51A-E641-4F4C-8FB1-783DBD879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B09FC3-D15D-46A2-92DA-EA880683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86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292359-BC01-46F5-AC51-F87C5DED2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DB991-5586-4939-9B2E-D13AF7CA8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03E34-6989-4188-9B7E-57708CD0AE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42BBE-369A-4F20-969E-2B8493EECB90}" type="datetimeFigureOut">
              <a:rPr lang="en-GB" smtClean="0"/>
              <a:t>22/02/2021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9E01E8-D508-4E19-A004-4D302FC78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17CD1-5159-4081-9F24-BFDEE1852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19EFA-E5CE-4058-B3B2-995DC4EE75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643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3" indent="-228603" algn="l" defTabSz="914411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4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0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6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7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3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8" indent="-228603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icons8.com/icon/set/security/ios-glyphs--blu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8D99FC63-ED6D-4BD9-BB2D-12267FD4E93D}"/>
              </a:ext>
            </a:extLst>
          </p:cNvPr>
          <p:cNvSpPr/>
          <p:nvPr/>
        </p:nvSpPr>
        <p:spPr>
          <a:xfrm>
            <a:off x="5800141" y="-5948039"/>
            <a:ext cx="6391857" cy="12806040"/>
          </a:xfrm>
          <a:prstGeom prst="triangle">
            <a:avLst>
              <a:gd name="adj" fmla="val 100000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50989ED-6769-469C-8303-61D00D17EEA0}"/>
              </a:ext>
            </a:extLst>
          </p:cNvPr>
          <p:cNvSpPr/>
          <p:nvPr/>
        </p:nvSpPr>
        <p:spPr>
          <a:xfrm>
            <a:off x="1" y="6324600"/>
            <a:ext cx="12192000" cy="5334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Details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910887-A370-496E-BF8C-F99884C54517}"/>
              </a:ext>
            </a:extLst>
          </p:cNvPr>
          <p:cNvSpPr txBox="1"/>
          <p:nvPr/>
        </p:nvSpPr>
        <p:spPr>
          <a:xfrm>
            <a:off x="257451" y="195309"/>
            <a:ext cx="29754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LOGO +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FCC3E7-9C31-4E0F-99A6-421F20C95E69}"/>
              </a:ext>
            </a:extLst>
          </p:cNvPr>
          <p:cNvSpPr/>
          <p:nvPr/>
        </p:nvSpPr>
        <p:spPr>
          <a:xfrm>
            <a:off x="6534150" y="1808225"/>
            <a:ext cx="4528913" cy="3241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Desktop</a:t>
            </a:r>
          </a:p>
          <a:p>
            <a:pPr algn="ctr"/>
            <a:r>
              <a:rPr lang="en-GB" dirty="0"/>
              <a:t>Screenshot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B0182A-7533-47CF-915F-AAD7AE2C60E4}"/>
              </a:ext>
            </a:extLst>
          </p:cNvPr>
          <p:cNvSpPr/>
          <p:nvPr/>
        </p:nvSpPr>
        <p:spPr>
          <a:xfrm>
            <a:off x="257451" y="3867337"/>
            <a:ext cx="2592280" cy="19937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Features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923002-928A-446E-8E60-A70FFCBB889F}"/>
              </a:ext>
            </a:extLst>
          </p:cNvPr>
          <p:cNvSpPr/>
          <p:nvPr/>
        </p:nvSpPr>
        <p:spPr>
          <a:xfrm>
            <a:off x="3232881" y="3867337"/>
            <a:ext cx="2592280" cy="19937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Technology</a:t>
            </a:r>
          </a:p>
          <a:p>
            <a:pPr algn="ctr"/>
            <a:r>
              <a:rPr lang="en-GB" dirty="0"/>
              <a:t>Used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D62466-0306-49DD-9320-5EDAE0EDB459}"/>
              </a:ext>
            </a:extLst>
          </p:cNvPr>
          <p:cNvSpPr/>
          <p:nvPr/>
        </p:nvSpPr>
        <p:spPr>
          <a:xfrm>
            <a:off x="9984491" y="3095625"/>
            <a:ext cx="1626484" cy="23814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Mobile</a:t>
            </a:r>
          </a:p>
          <a:p>
            <a:pPr algn="ctr"/>
            <a:r>
              <a:rPr lang="en-GB" dirty="0"/>
              <a:t>Screenshot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AA7C8B-9C82-4671-A59B-0E5A67085DCD}"/>
              </a:ext>
            </a:extLst>
          </p:cNvPr>
          <p:cNvSpPr/>
          <p:nvPr/>
        </p:nvSpPr>
        <p:spPr>
          <a:xfrm>
            <a:off x="257451" y="1750696"/>
            <a:ext cx="5567710" cy="16783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Platform (background)</a:t>
            </a:r>
          </a:p>
        </p:txBody>
      </p:sp>
    </p:spTree>
    <p:extLst>
      <p:ext uri="{BB962C8B-B14F-4D97-AF65-F5344CB8AC3E}">
        <p14:creationId xmlns:p14="http://schemas.microsoft.com/office/powerpoint/2010/main" val="2701712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54C0F3-2503-45B0-B8DA-9C637432B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8080" y="46447"/>
            <a:ext cx="4815840" cy="676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019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23572C-BADB-4498-987D-6DD82376C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806" y="0"/>
            <a:ext cx="48423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987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B6AF46-0F5B-43E4-8D57-6678B5CE27B8}"/>
              </a:ext>
            </a:extLst>
          </p:cNvPr>
          <p:cNvSpPr txBox="1"/>
          <p:nvPr/>
        </p:nvSpPr>
        <p:spPr>
          <a:xfrm>
            <a:off x="2494625" y="1447060"/>
            <a:ext cx="60812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/>
              <a:t>EXETER</a:t>
            </a:r>
          </a:p>
          <a:p>
            <a:r>
              <a:rPr lang="en-GB" sz="5400" dirty="0"/>
              <a:t>TRAMPOLINE</a:t>
            </a:r>
          </a:p>
          <a:p>
            <a:r>
              <a:rPr lang="en-GB" sz="5400" dirty="0"/>
              <a:t>ACADEMY</a:t>
            </a:r>
          </a:p>
        </p:txBody>
      </p:sp>
    </p:spTree>
    <p:extLst>
      <p:ext uri="{BB962C8B-B14F-4D97-AF65-F5344CB8AC3E}">
        <p14:creationId xmlns:p14="http://schemas.microsoft.com/office/powerpoint/2010/main" val="1746397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B2D3-DF32-45E4-860F-AFA128F31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833DB-8874-4B70-98A2-8FC1A63EB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GB" dirty="0"/>
              <a:t>Connect members to a facility’s SafeGaze account.</a:t>
            </a:r>
          </a:p>
          <a:p>
            <a:r>
              <a:rPr lang="en-GB" dirty="0"/>
              <a:t>Control which members have access to a facility’s livestreams and manage what times each specific user can access the livestreams</a:t>
            </a:r>
          </a:p>
          <a:p>
            <a:r>
              <a:rPr lang="en-GB" dirty="0"/>
              <a:t>Issue messages/notifications to all members connected to a facility</a:t>
            </a:r>
          </a:p>
          <a:p>
            <a:r>
              <a:rPr lang="en-GB" dirty="0"/>
              <a:t>Provide facility information only to those accepted by the facility</a:t>
            </a:r>
          </a:p>
          <a:p>
            <a:endParaRPr lang="en-GB" dirty="0"/>
          </a:p>
          <a:p>
            <a:r>
              <a:rPr lang="en-GB" dirty="0"/>
              <a:t>Improve the security of your facility by providing your members with a secure live streaming platform, thus eliminating the need for designated viewing areas</a:t>
            </a:r>
          </a:p>
          <a:p>
            <a:r>
              <a:rPr lang="en-GB" dirty="0"/>
              <a:t>Control/manage which members have access to the livestreams alongside with designated viewing times for each user</a:t>
            </a:r>
          </a:p>
          <a:p>
            <a:r>
              <a:rPr lang="en-GB" dirty="0"/>
              <a:t>Issue </a:t>
            </a:r>
            <a:r>
              <a:rPr lang="en-GB" dirty="0">
                <a:solidFill>
                  <a:srgbClr val="00B050"/>
                </a:solidFill>
              </a:rPr>
              <a:t>messages</a:t>
            </a:r>
            <a:r>
              <a:rPr lang="en-GB" dirty="0"/>
              <a:t>/notifications to all your members that have a SafeGaze account, to notify them with important announcements or information </a:t>
            </a:r>
            <a:r>
              <a:rPr lang="en-GB" dirty="0">
                <a:solidFill>
                  <a:srgbClr val="FF0000"/>
                </a:solidFill>
              </a:rPr>
              <a:t>(with urgency level)</a:t>
            </a:r>
          </a:p>
          <a:p>
            <a:r>
              <a:rPr lang="en-GB" dirty="0"/>
              <a:t>Safely display your facility’s </a:t>
            </a:r>
            <a:r>
              <a:rPr lang="en-GB" dirty="0">
                <a:solidFill>
                  <a:srgbClr val="FF0000"/>
                </a:solidFill>
              </a:rPr>
              <a:t>(important/contact)</a:t>
            </a:r>
            <a:r>
              <a:rPr lang="en-GB" dirty="0"/>
              <a:t> information to members that have been provided access to a SafeGaze account </a:t>
            </a:r>
            <a:r>
              <a:rPr lang="en-GB" dirty="0">
                <a:solidFill>
                  <a:srgbClr val="FF0000"/>
                </a:solidFill>
              </a:rPr>
              <a:t>/ all members that have a SafeGaze account</a:t>
            </a:r>
          </a:p>
          <a:p>
            <a:r>
              <a:rPr lang="en-GB" dirty="0"/>
              <a:t>Ability to withdraw access of members who are no longer affiliated to the facility, therefore eliminating numerous security concerns </a:t>
            </a:r>
            <a:r>
              <a:rPr lang="en-GB" dirty="0">
                <a:solidFill>
                  <a:srgbClr val="FF0000"/>
                </a:solidFill>
              </a:rPr>
              <a:t>/ removing any concern of</a:t>
            </a:r>
          </a:p>
          <a:p>
            <a:endParaRPr lang="en-GB" dirty="0">
              <a:solidFill>
                <a:srgbClr val="FF0000"/>
              </a:solidFill>
            </a:endParaRPr>
          </a:p>
          <a:p>
            <a:r>
              <a:rPr lang="en-GB" dirty="0"/>
              <a:t>Improve the security of your facility by providing your members with a secure live streaming platform, thus eliminating the need for designated viewing areas</a:t>
            </a:r>
          </a:p>
          <a:p>
            <a:r>
              <a:rPr lang="en-GB" dirty="0"/>
              <a:t>Control</a:t>
            </a:r>
            <a:r>
              <a:rPr lang="en-GB" dirty="0">
                <a:solidFill>
                  <a:srgbClr val="00B050"/>
                </a:solidFill>
              </a:rPr>
              <a:t> </a:t>
            </a:r>
            <a:r>
              <a:rPr lang="en-GB" dirty="0"/>
              <a:t>which members have access to the livestreams alongside with designated viewing times for each user</a:t>
            </a:r>
          </a:p>
          <a:p>
            <a:r>
              <a:rPr lang="en-GB" dirty="0"/>
              <a:t>Issue messages to all your members that have a SafeGaze account, to notify them with important announcements or information</a:t>
            </a:r>
            <a:endParaRPr lang="en-GB" dirty="0">
              <a:solidFill>
                <a:srgbClr val="FF0000"/>
              </a:solidFill>
            </a:endParaRPr>
          </a:p>
          <a:p>
            <a:r>
              <a:rPr lang="en-GB" dirty="0"/>
              <a:t>Safely display your facility’s information to members that have been provided access to a SafeGaze account</a:t>
            </a:r>
          </a:p>
          <a:p>
            <a:r>
              <a:rPr lang="en-GB" dirty="0"/>
              <a:t>Ability to withdraw access of members who are no longer affiliated to the facility, therefore eliminating numerous security concerns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695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4D96E-3854-4A5C-9821-8585033D6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0A7C3-E3FE-4014-A3DC-B8214C1A1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https://icons8.com/icon/set/security/ios-glyphs--blue</a:t>
            </a:r>
            <a:endParaRPr lang="en-GB" dirty="0"/>
          </a:p>
          <a:p>
            <a:r>
              <a:rPr lang="en-GB" dirty="0"/>
              <a:t>&lt;a target="_blank" </a:t>
            </a:r>
            <a:r>
              <a:rPr lang="en-GB" dirty="0" err="1"/>
              <a:t>href</a:t>
            </a:r>
            <a:r>
              <a:rPr lang="en-GB" dirty="0"/>
              <a:t>="https://icons8.com/icons/set/blue--screen-of-death"&gt;Blue Screen of Death icon&lt;/a&gt; icon by &lt;a target="_blank" </a:t>
            </a:r>
            <a:r>
              <a:rPr lang="en-GB" dirty="0" err="1"/>
              <a:t>href</a:t>
            </a:r>
            <a:r>
              <a:rPr lang="en-GB" dirty="0"/>
              <a:t>="https://icons8.com"&gt;Icons8&lt;/a&gt;</a:t>
            </a:r>
          </a:p>
        </p:txBody>
      </p:sp>
    </p:spTree>
    <p:extLst>
      <p:ext uri="{BB962C8B-B14F-4D97-AF65-F5344CB8AC3E}">
        <p14:creationId xmlns:p14="http://schemas.microsoft.com/office/powerpoint/2010/main" val="792702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dern app flyer">
            <a:extLst>
              <a:ext uri="{FF2B5EF4-FFF2-40B4-BE49-F238E27FC236}">
                <a16:creationId xmlns:a16="http://schemas.microsoft.com/office/drawing/2014/main" id="{1066840A-F40F-47F2-84F0-01F503DDC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" y="0"/>
            <a:ext cx="96948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2688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6EF2D24-C555-498C-B5EA-98A8043E6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300" y="0"/>
            <a:ext cx="48498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6505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173B4A60-D721-4C56-8BC2-06128BF6B0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189" y="0"/>
            <a:ext cx="3857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009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04FE3D92-F288-4CCC-8C7B-EC0CA5095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775" y="0"/>
            <a:ext cx="96964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496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3E2CB2-447A-458A-86CC-D0D7B6668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106" y="0"/>
            <a:ext cx="4813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231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610</TotalTime>
  <Words>355</Words>
  <Application>Microsoft Office PowerPoint</Application>
  <PresentationFormat>Widescreen</PresentationFormat>
  <Paragraphs>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Features</vt:lpstr>
      <vt:lpstr>Links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(s) Reece Davies</dc:creator>
  <cp:lastModifiedBy>(s) Reece Davies</cp:lastModifiedBy>
  <cp:revision>67</cp:revision>
  <dcterms:created xsi:type="dcterms:W3CDTF">2021-02-12T15:33:59Z</dcterms:created>
  <dcterms:modified xsi:type="dcterms:W3CDTF">2021-02-22T15:02:34Z</dcterms:modified>
</cp:coreProperties>
</file>

<file path=docProps/thumbnail.jpeg>
</file>